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2"/>
  </p:notesMasterIdLst>
  <p:sldIdLst>
    <p:sldId id="256" r:id="rId2"/>
    <p:sldId id="1176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579" r:id="rId13"/>
    <p:sldId id="1162" r:id="rId14"/>
    <p:sldId id="1177" r:id="rId15"/>
    <p:sldId id="584" r:id="rId16"/>
    <p:sldId id="1178" r:id="rId17"/>
    <p:sldId id="871" r:id="rId18"/>
    <p:sldId id="662" r:id="rId19"/>
    <p:sldId id="578" r:id="rId20"/>
    <p:sldId id="510" r:id="rId21"/>
    <p:sldId id="549" r:id="rId22"/>
    <p:sldId id="577" r:id="rId23"/>
    <p:sldId id="1155" r:id="rId24"/>
    <p:sldId id="551" r:id="rId25"/>
    <p:sldId id="869" r:id="rId26"/>
    <p:sldId id="1055" r:id="rId27"/>
    <p:sldId id="1036" r:id="rId28"/>
    <p:sldId id="1179" r:id="rId29"/>
    <p:sldId id="591" r:id="rId30"/>
    <p:sldId id="590" r:id="rId31"/>
    <p:sldId id="588" r:id="rId32"/>
    <p:sldId id="589" r:id="rId33"/>
    <p:sldId id="1132" r:id="rId34"/>
    <p:sldId id="1020" r:id="rId35"/>
    <p:sldId id="1180" r:id="rId36"/>
    <p:sldId id="1181" r:id="rId37"/>
    <p:sldId id="1182" r:id="rId38"/>
    <p:sldId id="967" r:id="rId39"/>
    <p:sldId id="968" r:id="rId40"/>
    <p:sldId id="1183" r:id="rId41"/>
    <p:sldId id="1184" r:id="rId42"/>
    <p:sldId id="603" r:id="rId43"/>
    <p:sldId id="970" r:id="rId44"/>
    <p:sldId id="897" r:id="rId45"/>
    <p:sldId id="1099" r:id="rId46"/>
    <p:sldId id="889" r:id="rId47"/>
    <p:sldId id="744" r:id="rId48"/>
    <p:sldId id="1100" r:id="rId49"/>
    <p:sldId id="1069" r:id="rId50"/>
    <p:sldId id="887" r:id="rId51"/>
    <p:sldId id="1011" r:id="rId52"/>
    <p:sldId id="1187" r:id="rId53"/>
    <p:sldId id="1188" r:id="rId54"/>
    <p:sldId id="1189" r:id="rId55"/>
    <p:sldId id="1018" r:id="rId56"/>
    <p:sldId id="746" r:id="rId57"/>
    <p:sldId id="1190" r:id="rId58"/>
    <p:sldId id="1192" r:id="rId59"/>
    <p:sldId id="734" r:id="rId60"/>
    <p:sldId id="550" r:id="rId6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76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579"/>
            <p14:sldId id="1162"/>
            <p14:sldId id="1177"/>
            <p14:sldId id="584"/>
            <p14:sldId id="1178"/>
            <p14:sldId id="871"/>
            <p14:sldId id="662"/>
            <p14:sldId id="578"/>
            <p14:sldId id="510"/>
            <p14:sldId id="549"/>
            <p14:sldId id="577"/>
            <p14:sldId id="1155"/>
            <p14:sldId id="551"/>
            <p14:sldId id="869"/>
            <p14:sldId id="1055"/>
            <p14:sldId id="1036"/>
            <p14:sldId id="1179"/>
            <p14:sldId id="591"/>
            <p14:sldId id="590"/>
            <p14:sldId id="588"/>
            <p14:sldId id="589"/>
            <p14:sldId id="1132"/>
            <p14:sldId id="1020"/>
            <p14:sldId id="1180"/>
            <p14:sldId id="1181"/>
            <p14:sldId id="1182"/>
            <p14:sldId id="967"/>
            <p14:sldId id="968"/>
            <p14:sldId id="1183"/>
            <p14:sldId id="1184"/>
            <p14:sldId id="603"/>
            <p14:sldId id="970"/>
            <p14:sldId id="897"/>
            <p14:sldId id="1099"/>
            <p14:sldId id="889"/>
            <p14:sldId id="744"/>
            <p14:sldId id="1100"/>
            <p14:sldId id="1069"/>
            <p14:sldId id="887"/>
            <p14:sldId id="1011"/>
            <p14:sldId id="1187"/>
            <p14:sldId id="1188"/>
            <p14:sldId id="1189"/>
            <p14:sldId id="1018"/>
            <p14:sldId id="746"/>
            <p14:sldId id="1190"/>
            <p14:sldId id="1192"/>
            <p14:sldId id="73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9E60B8"/>
    <a:srgbClr val="41719C"/>
    <a:srgbClr val="D4EBE9"/>
    <a:srgbClr val="5EA985"/>
    <a:srgbClr val="B58900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210"/>
    <p:restoredTop sz="96853" autoAdjust="0"/>
  </p:normalViewPr>
  <p:slideViewPr>
    <p:cSldViewPr snapToGrid="0" snapToObjects="1">
      <p:cViewPr varScale="1">
        <p:scale>
          <a:sx n="176" d="100"/>
          <a:sy n="176" d="100"/>
        </p:scale>
        <p:origin x="208" y="3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jpg>
</file>

<file path=ppt/media/image11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13.02.23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pec.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651086" y="1239569"/>
            <a:ext cx="63693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72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5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API DAY, online | Feb. 16. 2023 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912315" y="2264792"/>
            <a:ext cx="610817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what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is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it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all </a:t>
            </a:r>
            <a:r>
              <a:rPr lang="de-DE" sz="45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about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/api-day2023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  <a:p>
            <a:r>
              <a:rPr lang="de-DE" b="0" dirty="0">
                <a:solidFill>
                  <a:srgbClr val="025249"/>
                </a:solidFill>
              </a:rPr>
              <a:t>...but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client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can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choose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itself</a:t>
            </a:r>
            <a:r>
              <a:rPr lang="de-DE" b="0" dirty="0">
                <a:solidFill>
                  <a:srgbClr val="025249"/>
                </a:solidFill>
              </a:rPr>
              <a:t> in </a:t>
            </a:r>
            <a:r>
              <a:rPr lang="de-DE" b="0" dirty="0" err="1">
                <a:solidFill>
                  <a:srgbClr val="025249"/>
                </a:solidFill>
              </a:rPr>
              <a:t>every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request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wants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to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read</a:t>
            </a:r>
            <a:endParaRPr lang="de-DE" b="0" dirty="0">
              <a:solidFill>
                <a:srgbClr val="025249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21271" y="707565"/>
            <a:ext cx="7135448" cy="3022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https://spec.graphql.org/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Published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in 2015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Facebook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Since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2018,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 GraphQL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specification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developed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by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GraphQL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!</a:t>
            </a:r>
          </a:p>
          <a:p>
            <a:pPr marL="942975" lvl="2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Server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reference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implementation</a:t>
            </a: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2876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2086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endParaRPr lang="de-DE" sz="2000" b="1" dirty="0">
              <a:solidFill>
                <a:srgbClr val="36544F"/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does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not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create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 API "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magicall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y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"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us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0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857250" y="769144"/>
            <a:ext cx="7124700" cy="3996929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The GraphQL Query Language</a:t>
            </a:r>
          </a:p>
        </p:txBody>
      </p:sp>
    </p:spTree>
    <p:extLst>
      <p:ext uri="{BB962C8B-B14F-4D97-AF65-F5344CB8AC3E}">
        <p14:creationId xmlns:p14="http://schemas.microsoft.com/office/powerpoint/2010/main" val="2295105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994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6AB4A8-C79D-5743-B572-F9A927A4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1092909" y="3301978"/>
            <a:ext cx="6889041" cy="1617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34383E-E649-124C-990B-B7834107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Query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Result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371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2B17D7-F3CF-2540-A0B6-27177D579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643167" y="315650"/>
            <a:ext cx="58576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Coach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736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B1AA1A-C050-AD4D-8EBB-0EB07BC53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857FFB-7DCF-434D-9F25-18B194EE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D11634-28A0-E24C-8C7C-F6F24E02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usually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via HTTP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single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Other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verbs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do not matter</a:t>
            </a:r>
          </a:p>
          <a:p>
            <a:pPr marL="342900" lvl="1"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Implementation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depends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serverside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framework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specification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being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developed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standardizing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server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protocol</a:t>
            </a:r>
            <a:endParaRPr lang="de-DE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8A0A72-F4D0-F349-BBDF-7552BF50A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714" y="2235200"/>
            <a:ext cx="6174799" cy="257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Implementing</a:t>
            </a:r>
            <a:r>
              <a:rPr lang="de-DE" dirty="0"/>
              <a:t> a GraphQL API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GraphQL API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expresses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72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1: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 GraphQL API </a:t>
            </a:r>
            <a:r>
              <a:rPr lang="de-DE" sz="18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responses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match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2054335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35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Implement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Specification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force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principles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980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Syntax valid?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according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invalid,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assigned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7049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72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>
              <a:lnSpc>
                <a:spcPct val="120000"/>
              </a:lnSpc>
            </a:pPr>
            <a:endParaRPr lang="de-DE" b="1" dirty="0">
              <a:solidFill>
                <a:srgbClr val="EF7D1D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Note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there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a high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level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frameworks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java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(Spring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GraphQL,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GraphQL)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should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consider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, but all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these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backed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</a:rPr>
              <a:t>graphql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-java</a:t>
            </a:r>
            <a:endParaRPr lang="de-DE" sz="1800" dirty="0">
              <a:solidFill>
                <a:srgbClr val="025249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98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387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339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720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4052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605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2093562" y="4220169"/>
            <a:ext cx="54197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sz="1350" dirty="0"/>
            </a:b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389969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B5AAA8A-8B31-5948-A1A1-BEBA30BAC72C}"/>
              </a:ext>
            </a:extLst>
          </p:cNvPr>
          <p:cNvSpPr/>
          <p:nvPr/>
        </p:nvSpPr>
        <p:spPr>
          <a:xfrm>
            <a:off x="1326172" y="3970261"/>
            <a:ext cx="1832015" cy="334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Assume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Beer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Pojo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name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and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price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property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H="1">
            <a:off x="2353541" y="3859541"/>
            <a:ext cx="1414463" cy="2046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597161" y="1494040"/>
            <a:ext cx="1984670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597162" y="3101095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0" y="1509260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126212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597162" y="2294751"/>
            <a:ext cx="459330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29424" y="3309487"/>
            <a:ext cx="243765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9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9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669485" y="2527296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05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05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6"/>
            <a:ext cx="7039555" cy="290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52708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103686" y="2920149"/>
            <a:ext cx="212442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5"/>
            <a:ext cx="7039555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2278341" y="3467885"/>
            <a:ext cx="3916837" cy="325226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4968904" y="3196421"/>
            <a:ext cx="11669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039555" cy="1404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39391" y="3062632"/>
            <a:ext cx="5019675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problematic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157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396006" y="1908359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35416039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i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Ratings (will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SQL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JOIN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condition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595182" y="2100150"/>
            <a:ext cx="1040324" cy="40356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620803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per Rating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i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Ratings (will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SQL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JOIN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condition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38367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628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reference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support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concepts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able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together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lifetime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asynchronously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093919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1089733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deferes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possible.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32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u="sng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6821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deferes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possible.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32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u="sng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4875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2ED3253-0987-65CA-9A1C-85F84E3581AD}"/>
              </a:ext>
            </a:extLst>
          </p:cNvPr>
          <p:cNvSpPr/>
          <p:nvPr/>
        </p:nvSpPr>
        <p:spPr>
          <a:xfrm>
            <a:off x="6357256" y="2685925"/>
            <a:ext cx="25962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in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3505ED7-270E-E0EF-DBAB-50AF19456087}"/>
              </a:ext>
            </a:extLst>
          </p:cNvPr>
          <p:cNvCxnSpPr>
            <a:cxnSpLocks/>
          </p:cNvCxnSpPr>
          <p:nvPr/>
        </p:nvCxnSpPr>
        <p:spPr>
          <a:xfrm flipV="1">
            <a:off x="5588000" y="2931886"/>
            <a:ext cx="783771" cy="12337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2D727EB8-2E28-1B7D-77F2-3260C05C1AD2}"/>
              </a:ext>
            </a:extLst>
          </p:cNvPr>
          <p:cNvSpPr/>
          <p:nvPr/>
        </p:nvSpPr>
        <p:spPr>
          <a:xfrm>
            <a:off x="5979885" y="3498635"/>
            <a:ext cx="259623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F3A6CD1-5029-0BF5-8566-6CDF02B90668}"/>
              </a:ext>
            </a:extLst>
          </p:cNvPr>
          <p:cNvCxnSpPr>
            <a:cxnSpLocks/>
          </p:cNvCxnSpPr>
          <p:nvPr/>
        </p:nvCxnSpPr>
        <p:spPr>
          <a:xfrm>
            <a:off x="5180925" y="3396099"/>
            <a:ext cx="798960" cy="2050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321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1: Backend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/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data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/api-day2023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 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b="1" spc="40" dirty="0" err="1">
                <a:solidFill>
                  <a:srgbClr val="025249"/>
                </a:solidFill>
              </a:rPr>
              <a:t>C</a:t>
            </a:r>
            <a:r>
              <a:rPr lang="de-DE" sz="1800" b="1" spc="40" dirty="0" err="1">
                <a:solidFill>
                  <a:srgbClr val="025249"/>
                </a:solidFill>
              </a:rPr>
              <a:t>ontakt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sz="96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2: Client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based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its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requirements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views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use-cases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...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3095</Words>
  <Application>Microsoft Macintosh PowerPoint</Application>
  <PresentationFormat>Bildschirmpräsentation (16:9)</PresentationFormat>
  <Paragraphs>617</Paragraphs>
  <Slides>60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60</vt:i4>
      </vt:variant>
    </vt:vector>
  </HeadingPairs>
  <TitlesOfParts>
    <vt:vector size="74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Source Sans Pro SemiBold</vt:lpstr>
      <vt:lpstr>Office-Design</vt:lpstr>
      <vt:lpstr>API DAY, online | Feb. 16. 2023 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An Api for the BeerAdvisor</vt:lpstr>
      <vt:lpstr>An Api for the BeerAdvisor</vt:lpstr>
      <vt:lpstr>An Api for the BeerAdvisor</vt:lpstr>
      <vt:lpstr>An Api for the BeerAdvisor</vt:lpstr>
      <vt:lpstr>An Api for the BeerAdvisor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executing queries</vt:lpstr>
      <vt:lpstr>PowerPoint-Präsentation</vt:lpstr>
      <vt:lpstr>Runtime (AKA: Your application)</vt:lpstr>
      <vt:lpstr>GraphQL Runtime</vt:lpstr>
      <vt:lpstr>Implementing a GraphQL API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backends</vt:lpstr>
      <vt:lpstr>GraphQL backends</vt:lpstr>
      <vt:lpstr>GraphQL backends</vt:lpstr>
      <vt:lpstr>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Object GraphS</vt:lpstr>
      <vt:lpstr>Object GraphS</vt:lpstr>
      <vt:lpstr>Object GraphS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1209</cp:revision>
  <cp:lastPrinted>2019-09-03T13:49:24Z</cp:lastPrinted>
  <dcterms:created xsi:type="dcterms:W3CDTF">2016-03-28T15:59:53Z</dcterms:created>
  <dcterms:modified xsi:type="dcterms:W3CDTF">2023-02-13T15:39:32Z</dcterms:modified>
</cp:coreProperties>
</file>